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81"/>
  </p:normalViewPr>
  <p:slideViewPr>
    <p:cSldViewPr>
      <p:cViewPr varScale="1">
        <p:scale>
          <a:sx n="116" d="100"/>
          <a:sy n="116" d="100"/>
        </p:scale>
        <p:origin x="142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C15BB6E-3D17-4691-B4AA-805F079792FB}" type="datetimeFigureOut">
              <a:rPr lang="en-US" smtClean="0"/>
              <a:pPr/>
              <a:t>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15BB6E-3D17-4691-B4AA-805F079792FB}" type="datetimeFigureOut">
              <a:rPr lang="en-US" smtClean="0"/>
              <a:pPr/>
              <a:t>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15BB6E-3D17-4691-B4AA-805F079792FB}" type="datetimeFigureOut">
              <a:rPr lang="en-US" smtClean="0"/>
              <a:pPr/>
              <a:t>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15BB6E-3D17-4691-B4AA-805F079792FB}" type="datetimeFigureOut">
              <a:rPr lang="en-US" smtClean="0"/>
              <a:pPr/>
              <a:t>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15BB6E-3D17-4691-B4AA-805F079792FB}" type="datetimeFigureOut">
              <a:rPr lang="en-US" smtClean="0"/>
              <a:pPr/>
              <a:t>2/9/26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15BB6E-3D17-4691-B4AA-805F079792FB}" type="datetimeFigureOut">
              <a:rPr lang="en-US" smtClean="0"/>
              <a:pPr/>
              <a:t>2/9/26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15BB6E-3D17-4691-B4AA-805F079792FB}" type="datetimeFigureOut">
              <a:rPr lang="en-US" smtClean="0"/>
              <a:pPr/>
              <a:t>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15BB6E-3D17-4691-B4AA-805F079792FB}" type="datetimeFigureOut">
              <a:rPr lang="en-US" smtClean="0"/>
              <a:pPr/>
              <a:t>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5BB6E-3D17-4691-B4AA-805F079792FB}" type="datetimeFigureOut">
              <a:rPr lang="en-US" smtClean="0"/>
              <a:pPr/>
              <a:t>2/9/26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75910C-41D1-41F9-87A4-43A3B758CD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1"/>
            <a:ext cx="8763000" cy="990600"/>
          </a:xfrm>
        </p:spPr>
        <p:txBody>
          <a:bodyPr>
            <a:normAutofit fontScale="90000"/>
          </a:bodyPr>
          <a:lstStyle/>
          <a:p>
            <a:r>
              <a:rPr lang="en-US" sz="4000" dirty="0"/>
              <a:t>Science Fair Presentation Board </a:t>
            </a:r>
            <a:br>
              <a:rPr lang="en-US" sz="4000" dirty="0"/>
            </a:br>
            <a:r>
              <a:rPr lang="en-US" sz="4000" dirty="0"/>
              <a:t>(Scientific Method: Experiment)</a:t>
            </a:r>
          </a:p>
        </p:txBody>
      </p:sp>
      <p:sp>
        <p:nvSpPr>
          <p:cNvPr id="3" name="Subtitle 2"/>
          <p:cNvSpPr>
            <a:spLocks noGrp="1"/>
          </p:cNvSpPr>
          <p:nvPr>
            <p:ph type="subTitle" idx="1"/>
          </p:nvPr>
        </p:nvSpPr>
        <p:spPr>
          <a:xfrm>
            <a:off x="228600" y="1295400"/>
            <a:ext cx="8763000" cy="5334000"/>
          </a:xfrm>
        </p:spPr>
        <p:txBody>
          <a:bodyPr>
            <a:normAutofit fontScale="85000" lnSpcReduction="10000"/>
          </a:bodyPr>
          <a:lstStyle/>
          <a:p>
            <a:pPr algn="l"/>
            <a:r>
              <a:rPr lang="en-US" dirty="0">
                <a:solidFill>
                  <a:schemeClr val="tx1"/>
                </a:solidFill>
              </a:rPr>
              <a:t>- Title</a:t>
            </a:r>
          </a:p>
          <a:p>
            <a:pPr algn="l">
              <a:buFontTx/>
              <a:buChar char="-"/>
            </a:pPr>
            <a:r>
              <a:rPr lang="en-US" dirty="0">
                <a:solidFill>
                  <a:schemeClr val="tx1"/>
                </a:solidFill>
              </a:rPr>
              <a:t> Introduction/Background (History, interest)</a:t>
            </a:r>
          </a:p>
          <a:p>
            <a:pPr algn="l">
              <a:buFontTx/>
              <a:buChar char="-"/>
            </a:pPr>
            <a:r>
              <a:rPr lang="en-US" dirty="0">
                <a:solidFill>
                  <a:schemeClr val="tx1"/>
                </a:solidFill>
              </a:rPr>
              <a:t> Hypothesis/Theory (What do you seek to prove and / or demonstrate?)</a:t>
            </a:r>
          </a:p>
          <a:p>
            <a:pPr algn="l">
              <a:buFontTx/>
              <a:buChar char="-"/>
            </a:pPr>
            <a:r>
              <a:rPr lang="en-US" dirty="0">
                <a:solidFill>
                  <a:schemeClr val="tx1"/>
                </a:solidFill>
              </a:rPr>
              <a:t> Name/Grade (recommend a self-portrait)</a:t>
            </a:r>
          </a:p>
          <a:p>
            <a:pPr algn="l">
              <a:buFontTx/>
              <a:buChar char="-"/>
            </a:pPr>
            <a:r>
              <a:rPr lang="en-US" dirty="0">
                <a:solidFill>
                  <a:schemeClr val="tx1"/>
                </a:solidFill>
              </a:rPr>
              <a:t> Experiment Procedures (outline)</a:t>
            </a:r>
          </a:p>
          <a:p>
            <a:pPr algn="l">
              <a:buFontTx/>
              <a:buChar char="-"/>
            </a:pPr>
            <a:r>
              <a:rPr lang="en-US" dirty="0">
                <a:solidFill>
                  <a:schemeClr val="tx1"/>
                </a:solidFill>
              </a:rPr>
              <a:t> Data (Tables and Graphs, properly labeled and titled)</a:t>
            </a:r>
          </a:p>
          <a:p>
            <a:pPr lvl="1" algn="l">
              <a:buFontTx/>
              <a:buChar char="-"/>
            </a:pPr>
            <a:r>
              <a:rPr lang="en-US" dirty="0">
                <a:solidFill>
                  <a:schemeClr val="tx1"/>
                </a:solidFill>
              </a:rPr>
              <a:t>Microsoft Excel or similar software: no hand drawn graphs</a:t>
            </a:r>
          </a:p>
          <a:p>
            <a:pPr algn="l">
              <a:buFontTx/>
              <a:buChar char="-"/>
            </a:pPr>
            <a:r>
              <a:rPr lang="en-US" dirty="0">
                <a:solidFill>
                  <a:schemeClr val="tx1"/>
                </a:solidFill>
              </a:rPr>
              <a:t> Explanation of the science (what is happening and why?)</a:t>
            </a:r>
          </a:p>
          <a:p>
            <a:pPr algn="l">
              <a:buFontTx/>
              <a:buChar char="-"/>
            </a:pPr>
            <a:r>
              <a:rPr lang="en-US" dirty="0">
                <a:solidFill>
                  <a:schemeClr val="tx1"/>
                </a:solidFill>
              </a:rPr>
              <a:t> Data Analysis (how does the data support your hypothesis)</a:t>
            </a:r>
          </a:p>
          <a:p>
            <a:pPr algn="l">
              <a:buFontTx/>
              <a:buChar char="-"/>
            </a:pPr>
            <a:r>
              <a:rPr lang="en-US" dirty="0">
                <a:solidFill>
                  <a:schemeClr val="tx1"/>
                </a:solidFill>
              </a:rPr>
              <a:t> Conclusions (from my Analysis of the data, I conclude…)</a:t>
            </a:r>
          </a:p>
          <a:p>
            <a:pPr algn="l">
              <a:buFontTx/>
              <a:buChar char="-"/>
            </a:pPr>
            <a:r>
              <a:rPr lang="en-US" dirty="0">
                <a:solidFill>
                  <a:schemeClr val="tx1"/>
                </a:solidFill>
              </a:rPr>
              <a:t> Sources (MLA format)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B73F2-1112-98C4-B85D-9C785DAE7C24}"/>
              </a:ext>
            </a:extLst>
          </p:cNvPr>
          <p:cNvSpPr>
            <a:spLocks noGrp="1"/>
          </p:cNvSpPr>
          <p:nvPr>
            <p:ph type="title"/>
          </p:nvPr>
        </p:nvSpPr>
        <p:spPr/>
        <p:txBody>
          <a:bodyPr>
            <a:normAutofit fontScale="90000"/>
          </a:bodyPr>
          <a:lstStyle/>
          <a:p>
            <a:r>
              <a:rPr lang="en-US" dirty="0"/>
              <a:t>Put pictures of you doing the </a:t>
            </a:r>
            <a:r>
              <a:rPr lang="en-US" dirty="0" err="1"/>
              <a:t>experiement</a:t>
            </a:r>
            <a:r>
              <a:rPr lang="en-US" dirty="0"/>
              <a:t> below</a:t>
            </a:r>
          </a:p>
        </p:txBody>
      </p:sp>
      <p:sp>
        <p:nvSpPr>
          <p:cNvPr id="3" name="Content Placeholder 2">
            <a:extLst>
              <a:ext uri="{FF2B5EF4-FFF2-40B4-BE49-F238E27FC236}">
                <a16:creationId xmlns:a16="http://schemas.microsoft.com/office/drawing/2014/main" id="{0F30BCEF-FA31-915A-47AF-81852B33DA1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94039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B9BAF-C781-34F7-2F6F-1ABC681E3E77}"/>
              </a:ext>
            </a:extLst>
          </p:cNvPr>
          <p:cNvSpPr>
            <a:spLocks noGrp="1"/>
          </p:cNvSpPr>
          <p:nvPr>
            <p:ph type="title"/>
          </p:nvPr>
        </p:nvSpPr>
        <p:spPr/>
        <p:txBody>
          <a:bodyPr>
            <a:normAutofit/>
          </a:bodyPr>
          <a:lstStyle/>
          <a:p>
            <a:r>
              <a:rPr lang="en-US" sz="3200" dirty="0"/>
              <a:t>Explanation/Summary of the Science that applies to your Experiment/Project</a:t>
            </a:r>
          </a:p>
        </p:txBody>
      </p:sp>
      <p:sp>
        <p:nvSpPr>
          <p:cNvPr id="3" name="Content Placeholder 2">
            <a:extLst>
              <a:ext uri="{FF2B5EF4-FFF2-40B4-BE49-F238E27FC236}">
                <a16:creationId xmlns:a16="http://schemas.microsoft.com/office/drawing/2014/main" id="{C5F32648-2296-533B-CD61-3960995A85D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245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FB588-B3FF-3351-1B21-C1417BFE0864}"/>
              </a:ext>
            </a:extLst>
          </p:cNvPr>
          <p:cNvSpPr>
            <a:spLocks noGrp="1"/>
          </p:cNvSpPr>
          <p:nvPr>
            <p:ph type="title"/>
          </p:nvPr>
        </p:nvSpPr>
        <p:spPr/>
        <p:txBody>
          <a:bodyPr/>
          <a:lstStyle/>
          <a:p>
            <a:r>
              <a:rPr lang="en-US" dirty="0"/>
              <a:t>Data Analysis</a:t>
            </a:r>
          </a:p>
        </p:txBody>
      </p:sp>
      <p:sp>
        <p:nvSpPr>
          <p:cNvPr id="3" name="Content Placeholder 2">
            <a:extLst>
              <a:ext uri="{FF2B5EF4-FFF2-40B4-BE49-F238E27FC236}">
                <a16:creationId xmlns:a16="http://schemas.microsoft.com/office/drawing/2014/main" id="{B6F4942B-C840-57C0-944C-9401BDCBF5BE}"/>
              </a:ext>
            </a:extLst>
          </p:cNvPr>
          <p:cNvSpPr>
            <a:spLocks noGrp="1"/>
          </p:cNvSpPr>
          <p:nvPr>
            <p:ph idx="1"/>
          </p:nvPr>
        </p:nvSpPr>
        <p:spPr/>
        <p:txBody>
          <a:bodyPr/>
          <a:lstStyle/>
          <a:p>
            <a:r>
              <a:rPr lang="en-US" dirty="0"/>
              <a:t>If you have data that you collected and graphed, explain your data here, summarize it in bullet format here</a:t>
            </a:r>
          </a:p>
        </p:txBody>
      </p:sp>
    </p:spTree>
    <p:extLst>
      <p:ext uri="{BB962C8B-B14F-4D97-AF65-F5344CB8AC3E}">
        <p14:creationId xmlns:p14="http://schemas.microsoft.com/office/powerpoint/2010/main" val="3848430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4EDF4-55DB-9976-F6AD-5453A03F1836}"/>
              </a:ext>
            </a:extLst>
          </p:cNvPr>
          <p:cNvSpPr>
            <a:spLocks noGrp="1"/>
          </p:cNvSpPr>
          <p:nvPr>
            <p:ph type="title"/>
          </p:nvPr>
        </p:nvSpPr>
        <p:spPr/>
        <p:txBody>
          <a:bodyPr/>
          <a:lstStyle/>
          <a:p>
            <a:r>
              <a:rPr lang="en-US" dirty="0"/>
              <a:t>Conclusion/How do I improve it?</a:t>
            </a:r>
          </a:p>
        </p:txBody>
      </p:sp>
      <p:sp>
        <p:nvSpPr>
          <p:cNvPr id="3" name="Content Placeholder 2">
            <a:extLst>
              <a:ext uri="{FF2B5EF4-FFF2-40B4-BE49-F238E27FC236}">
                <a16:creationId xmlns:a16="http://schemas.microsoft.com/office/drawing/2014/main" id="{F1FFAEB6-7414-E736-068C-937B026A2CA2}"/>
              </a:ext>
            </a:extLst>
          </p:cNvPr>
          <p:cNvSpPr>
            <a:spLocks noGrp="1"/>
          </p:cNvSpPr>
          <p:nvPr>
            <p:ph idx="1"/>
          </p:nvPr>
        </p:nvSpPr>
        <p:spPr/>
        <p:txBody>
          <a:bodyPr/>
          <a:lstStyle/>
          <a:p>
            <a:r>
              <a:rPr lang="en-US" dirty="0"/>
              <a:t>What conclusion does your data lead you to?</a:t>
            </a:r>
          </a:p>
          <a:p>
            <a:endParaRPr lang="en-US" dirty="0"/>
          </a:p>
          <a:p>
            <a:r>
              <a:rPr lang="en-US" dirty="0"/>
              <a:t>How could you have improved this project/experiment?</a:t>
            </a:r>
          </a:p>
          <a:p>
            <a:endParaRPr lang="en-US" dirty="0"/>
          </a:p>
          <a:p>
            <a:r>
              <a:rPr lang="en-US" dirty="0"/>
              <a:t>If you could continue this experiment next year, what else would you add/do?</a:t>
            </a:r>
          </a:p>
        </p:txBody>
      </p:sp>
    </p:spTree>
    <p:extLst>
      <p:ext uri="{BB962C8B-B14F-4D97-AF65-F5344CB8AC3E}">
        <p14:creationId xmlns:p14="http://schemas.microsoft.com/office/powerpoint/2010/main" val="3254735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5FCB-AAD6-CA99-12C1-95B9875C9E9E}"/>
              </a:ext>
            </a:extLst>
          </p:cNvPr>
          <p:cNvSpPr>
            <a:spLocks noGrp="1"/>
          </p:cNvSpPr>
          <p:nvPr>
            <p:ph type="title"/>
          </p:nvPr>
        </p:nvSpPr>
        <p:spPr/>
        <p:txBody>
          <a:bodyPr/>
          <a:lstStyle/>
          <a:p>
            <a:r>
              <a:rPr lang="en-US" dirty="0"/>
              <a:t>Sources</a:t>
            </a:r>
          </a:p>
        </p:txBody>
      </p:sp>
      <p:sp>
        <p:nvSpPr>
          <p:cNvPr id="3" name="Content Placeholder 2">
            <a:extLst>
              <a:ext uri="{FF2B5EF4-FFF2-40B4-BE49-F238E27FC236}">
                <a16:creationId xmlns:a16="http://schemas.microsoft.com/office/drawing/2014/main" id="{0489139D-996A-58E4-DC10-B99FA1D0B7EB}"/>
              </a:ext>
            </a:extLst>
          </p:cNvPr>
          <p:cNvSpPr>
            <a:spLocks noGrp="1"/>
          </p:cNvSpPr>
          <p:nvPr>
            <p:ph idx="1"/>
          </p:nvPr>
        </p:nvSpPr>
        <p:spPr/>
        <p:txBody>
          <a:bodyPr/>
          <a:lstStyle/>
          <a:p>
            <a:r>
              <a:rPr lang="en-US" dirty="0"/>
              <a:t>What were the sources I used for ideas and  research?</a:t>
            </a:r>
          </a:p>
          <a:p>
            <a:r>
              <a:rPr lang="en-US" dirty="0"/>
              <a:t>MLA format!</a:t>
            </a:r>
          </a:p>
        </p:txBody>
      </p:sp>
    </p:spTree>
    <p:extLst>
      <p:ext uri="{BB962C8B-B14F-4D97-AF65-F5344CB8AC3E}">
        <p14:creationId xmlns:p14="http://schemas.microsoft.com/office/powerpoint/2010/main" val="121960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3679"/>
            <a:ext cx="8458200" cy="838200"/>
          </a:xfrm>
        </p:spPr>
        <p:txBody>
          <a:bodyPr>
            <a:normAutofit fontScale="90000"/>
          </a:bodyPr>
          <a:lstStyle/>
          <a:p>
            <a:r>
              <a:rPr lang="en-US" dirty="0"/>
              <a:t>Example Experiment Presentation Board</a:t>
            </a:r>
          </a:p>
        </p:txBody>
      </p:sp>
      <p:sp>
        <p:nvSpPr>
          <p:cNvPr id="4" name="Rectangle 3"/>
          <p:cNvSpPr/>
          <p:nvPr/>
        </p:nvSpPr>
        <p:spPr>
          <a:xfrm>
            <a:off x="2743200" y="1524000"/>
            <a:ext cx="3886200" cy="441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4"/>
          <p:cNvSpPr/>
          <p:nvPr/>
        </p:nvSpPr>
        <p:spPr>
          <a:xfrm rot="21054655">
            <a:off x="6257685" y="1376061"/>
            <a:ext cx="2824360" cy="4393954"/>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arallelogram 5"/>
          <p:cNvSpPr/>
          <p:nvPr/>
        </p:nvSpPr>
        <p:spPr>
          <a:xfrm rot="11375087" flipH="1">
            <a:off x="266162" y="1342698"/>
            <a:ext cx="2822736" cy="4419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p:cNvSpPr/>
          <p:nvPr/>
        </p:nvSpPr>
        <p:spPr>
          <a:xfrm rot="20927007">
            <a:off x="7055698" y="1562433"/>
            <a:ext cx="147527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Analysis</a:t>
            </a:r>
          </a:p>
        </p:txBody>
      </p:sp>
      <p:sp>
        <p:nvSpPr>
          <p:cNvPr id="8" name="Parallelogram 7"/>
          <p:cNvSpPr/>
          <p:nvPr/>
        </p:nvSpPr>
        <p:spPr>
          <a:xfrm rot="20927007">
            <a:off x="6784366" y="3217558"/>
            <a:ext cx="184063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Conclusions</a:t>
            </a:r>
          </a:p>
        </p:txBody>
      </p:sp>
      <p:sp>
        <p:nvSpPr>
          <p:cNvPr id="9" name="Parallelogram 8"/>
          <p:cNvSpPr/>
          <p:nvPr/>
        </p:nvSpPr>
        <p:spPr>
          <a:xfrm rot="20927007">
            <a:off x="6902658" y="4778283"/>
            <a:ext cx="1396035" cy="59625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Sources</a:t>
            </a:r>
          </a:p>
        </p:txBody>
      </p:sp>
      <p:sp>
        <p:nvSpPr>
          <p:cNvPr id="10" name="Parallelogram 9"/>
          <p:cNvSpPr/>
          <p:nvPr/>
        </p:nvSpPr>
        <p:spPr>
          <a:xfrm rot="976411" flipH="1">
            <a:off x="660602" y="1627229"/>
            <a:ext cx="1956794" cy="116034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Introduction/background</a:t>
            </a:r>
          </a:p>
        </p:txBody>
      </p:sp>
      <p:sp>
        <p:nvSpPr>
          <p:cNvPr id="11" name="Parallelogram 10"/>
          <p:cNvSpPr/>
          <p:nvPr/>
        </p:nvSpPr>
        <p:spPr>
          <a:xfrm rot="976411" flipH="1">
            <a:off x="774198" y="4467208"/>
            <a:ext cx="1323316"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Name</a:t>
            </a:r>
          </a:p>
          <a:p>
            <a:pPr algn="ctr"/>
            <a:r>
              <a:rPr lang="en-US" dirty="0">
                <a:solidFill>
                  <a:schemeClr val="tx1"/>
                </a:solidFill>
              </a:rPr>
              <a:t>Grade</a:t>
            </a:r>
          </a:p>
          <a:p>
            <a:pPr algn="ctr"/>
            <a:r>
              <a:rPr lang="en-US" dirty="0">
                <a:solidFill>
                  <a:schemeClr val="tx1"/>
                </a:solidFill>
              </a:rPr>
              <a:t>Picture</a:t>
            </a:r>
          </a:p>
        </p:txBody>
      </p:sp>
      <p:sp>
        <p:nvSpPr>
          <p:cNvPr id="12" name="Parallelogram 11"/>
          <p:cNvSpPr/>
          <p:nvPr/>
        </p:nvSpPr>
        <p:spPr>
          <a:xfrm rot="976411" flipH="1">
            <a:off x="951033" y="3116076"/>
            <a:ext cx="1721079"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Hypothesis</a:t>
            </a:r>
          </a:p>
        </p:txBody>
      </p:sp>
      <p:sp>
        <p:nvSpPr>
          <p:cNvPr id="13" name="Rectangle 12"/>
          <p:cNvSpPr/>
          <p:nvPr/>
        </p:nvSpPr>
        <p:spPr>
          <a:xfrm>
            <a:off x="3124200" y="2514600"/>
            <a:ext cx="13716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Procedures</a:t>
            </a:r>
          </a:p>
        </p:txBody>
      </p:sp>
      <p:sp>
        <p:nvSpPr>
          <p:cNvPr id="14" name="Rectangle 13"/>
          <p:cNvSpPr/>
          <p:nvPr/>
        </p:nvSpPr>
        <p:spPr>
          <a:xfrm>
            <a:off x="4953000" y="2514600"/>
            <a:ext cx="12954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15" name="Rectangle 14"/>
          <p:cNvSpPr/>
          <p:nvPr/>
        </p:nvSpPr>
        <p:spPr>
          <a:xfrm>
            <a:off x="2971800" y="4191000"/>
            <a:ext cx="1600200" cy="1447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Data Presentation (graphs/tables)</a:t>
            </a:r>
          </a:p>
        </p:txBody>
      </p:sp>
      <p:sp>
        <p:nvSpPr>
          <p:cNvPr id="16" name="Rectangle 15"/>
          <p:cNvSpPr/>
          <p:nvPr/>
        </p:nvSpPr>
        <p:spPr>
          <a:xfrm>
            <a:off x="4724400" y="3886200"/>
            <a:ext cx="1600200" cy="1752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Explanation of the science</a:t>
            </a:r>
          </a:p>
        </p:txBody>
      </p:sp>
      <p:sp>
        <p:nvSpPr>
          <p:cNvPr id="17" name="Rectangle 16"/>
          <p:cNvSpPr/>
          <p:nvPr/>
        </p:nvSpPr>
        <p:spPr>
          <a:xfrm>
            <a:off x="3084817" y="1779814"/>
            <a:ext cx="321044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Experiment Title</a:t>
            </a:r>
          </a:p>
        </p:txBody>
      </p:sp>
      <p:sp>
        <p:nvSpPr>
          <p:cNvPr id="20" name="TextBox 19"/>
          <p:cNvSpPr txBox="1"/>
          <p:nvPr/>
        </p:nvSpPr>
        <p:spPr>
          <a:xfrm>
            <a:off x="0" y="6096000"/>
            <a:ext cx="9353843" cy="707886"/>
          </a:xfrm>
          <a:prstGeom prst="rect">
            <a:avLst/>
          </a:prstGeom>
          <a:noFill/>
        </p:spPr>
        <p:txBody>
          <a:bodyPr wrap="none" rtlCol="0">
            <a:spAutoFit/>
          </a:bodyPr>
          <a:lstStyle/>
          <a:p>
            <a:pPr marL="342900" indent="-342900">
              <a:buFontTx/>
              <a:buChar char="•"/>
            </a:pPr>
            <a:r>
              <a:rPr lang="en-US" sz="2000" dirty="0"/>
              <a:t>Board Organization may be changed to better highlight the project but it should flow</a:t>
            </a:r>
          </a:p>
          <a:p>
            <a:r>
              <a:rPr lang="en-US" sz="2000" dirty="0"/>
              <a:t>      from one side to the other as the student “tells their story.”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1"/>
            <a:ext cx="8763000" cy="990600"/>
          </a:xfrm>
        </p:spPr>
        <p:txBody>
          <a:bodyPr>
            <a:normAutofit fontScale="90000"/>
          </a:bodyPr>
          <a:lstStyle/>
          <a:p>
            <a:r>
              <a:rPr lang="en-US" sz="4000" dirty="0"/>
              <a:t>Science Fair Presentation Board </a:t>
            </a:r>
            <a:br>
              <a:rPr lang="en-US" sz="4000" dirty="0"/>
            </a:br>
            <a:r>
              <a:rPr lang="en-US" sz="4000" dirty="0"/>
              <a:t>(Demonstration/Engineering Design Process)</a:t>
            </a:r>
          </a:p>
        </p:txBody>
      </p:sp>
      <p:sp>
        <p:nvSpPr>
          <p:cNvPr id="3" name="Subtitle 2"/>
          <p:cNvSpPr>
            <a:spLocks noGrp="1"/>
          </p:cNvSpPr>
          <p:nvPr>
            <p:ph type="subTitle" idx="1"/>
          </p:nvPr>
        </p:nvSpPr>
        <p:spPr>
          <a:xfrm>
            <a:off x="228600" y="1295400"/>
            <a:ext cx="8763000" cy="5334000"/>
          </a:xfrm>
        </p:spPr>
        <p:txBody>
          <a:bodyPr>
            <a:normAutofit fontScale="77500" lnSpcReduction="20000"/>
          </a:bodyPr>
          <a:lstStyle/>
          <a:p>
            <a:pPr algn="l"/>
            <a:r>
              <a:rPr lang="en-US" dirty="0">
                <a:solidFill>
                  <a:schemeClr val="tx1"/>
                </a:solidFill>
              </a:rPr>
              <a:t>- Title</a:t>
            </a:r>
          </a:p>
          <a:p>
            <a:pPr algn="l">
              <a:buFontTx/>
              <a:buChar char="-"/>
            </a:pPr>
            <a:r>
              <a:rPr lang="en-US" dirty="0">
                <a:solidFill>
                  <a:schemeClr val="tx1"/>
                </a:solidFill>
              </a:rPr>
              <a:t> Introduction/Background (History, personal connection)</a:t>
            </a:r>
          </a:p>
          <a:p>
            <a:pPr algn="l">
              <a:buFontTx/>
              <a:buChar char="-"/>
            </a:pPr>
            <a:r>
              <a:rPr lang="en-US" dirty="0">
                <a:solidFill>
                  <a:schemeClr val="tx1"/>
                </a:solidFill>
              </a:rPr>
              <a:t> Explanation of the science (What scientific law or theory allows your design to work?  Why does it work? How is it used today or how could it be used in the future?)</a:t>
            </a:r>
          </a:p>
          <a:p>
            <a:pPr algn="l">
              <a:buFontTx/>
              <a:buChar char="-"/>
            </a:pPr>
            <a:r>
              <a:rPr lang="en-US" dirty="0">
                <a:solidFill>
                  <a:schemeClr val="tx1"/>
                </a:solidFill>
              </a:rPr>
              <a:t> Name/Grade (recommend a self-portrait)</a:t>
            </a:r>
          </a:p>
          <a:p>
            <a:pPr algn="l">
              <a:buFontTx/>
              <a:buChar char="-"/>
            </a:pPr>
            <a:r>
              <a:rPr lang="en-US" dirty="0">
                <a:solidFill>
                  <a:schemeClr val="tx1"/>
                </a:solidFill>
              </a:rPr>
              <a:t> Build and Test Procedures (outline)</a:t>
            </a:r>
          </a:p>
          <a:p>
            <a:pPr algn="l">
              <a:buFontTx/>
              <a:buChar char="-"/>
            </a:pPr>
            <a:r>
              <a:rPr lang="en-US" dirty="0">
                <a:solidFill>
                  <a:schemeClr val="tx1"/>
                </a:solidFill>
              </a:rPr>
              <a:t> Data (Tables and Graphs, properly labeled and titled)</a:t>
            </a:r>
          </a:p>
          <a:p>
            <a:pPr lvl="1" algn="l">
              <a:buFontTx/>
              <a:buChar char="-"/>
            </a:pPr>
            <a:r>
              <a:rPr lang="en-US" dirty="0">
                <a:solidFill>
                  <a:schemeClr val="tx1"/>
                </a:solidFill>
              </a:rPr>
              <a:t>Microsoft Excel or similar software: no hand drawn graphs</a:t>
            </a:r>
          </a:p>
          <a:p>
            <a:pPr lvl="1" algn="l">
              <a:buFontTx/>
              <a:buChar char="-"/>
            </a:pPr>
            <a:r>
              <a:rPr lang="en-US" dirty="0">
                <a:solidFill>
                  <a:schemeClr val="tx1"/>
                </a:solidFill>
              </a:rPr>
              <a:t> As necessary/appropriate—may use other graphs to show theoretical performance—ones that you did not build</a:t>
            </a:r>
          </a:p>
          <a:p>
            <a:pPr algn="l">
              <a:buFontTx/>
              <a:buChar char="-"/>
            </a:pPr>
            <a:r>
              <a:rPr lang="en-US" dirty="0">
                <a:solidFill>
                  <a:schemeClr val="tx1"/>
                </a:solidFill>
              </a:rPr>
              <a:t> Data Analysis (if you collected any data)</a:t>
            </a:r>
          </a:p>
          <a:p>
            <a:pPr algn="l">
              <a:buFontTx/>
              <a:buChar char="-"/>
            </a:pPr>
            <a:r>
              <a:rPr lang="en-US" dirty="0">
                <a:solidFill>
                  <a:schemeClr val="tx1"/>
                </a:solidFill>
              </a:rPr>
              <a:t> How could I have improved my design?</a:t>
            </a:r>
          </a:p>
          <a:p>
            <a:pPr algn="l">
              <a:buFontTx/>
              <a:buChar char="-"/>
            </a:pPr>
            <a:r>
              <a:rPr lang="en-US" dirty="0">
                <a:solidFill>
                  <a:schemeClr val="tx1"/>
                </a:solidFill>
              </a:rPr>
              <a:t> Sources (MLA format)</a:t>
            </a:r>
          </a:p>
        </p:txBody>
      </p:sp>
    </p:spTree>
    <p:extLst>
      <p:ext uri="{BB962C8B-B14F-4D97-AF65-F5344CB8AC3E}">
        <p14:creationId xmlns:p14="http://schemas.microsoft.com/office/powerpoint/2010/main" val="352926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571"/>
            <a:ext cx="8229600" cy="838200"/>
          </a:xfrm>
        </p:spPr>
        <p:txBody>
          <a:bodyPr>
            <a:normAutofit fontScale="90000"/>
          </a:bodyPr>
          <a:lstStyle/>
          <a:p>
            <a:r>
              <a:rPr lang="en-US" dirty="0"/>
              <a:t>Example Build/Test/Demonstration Presentation Board</a:t>
            </a:r>
          </a:p>
        </p:txBody>
      </p:sp>
      <p:sp>
        <p:nvSpPr>
          <p:cNvPr id="4" name="Rectangle 3"/>
          <p:cNvSpPr/>
          <p:nvPr/>
        </p:nvSpPr>
        <p:spPr>
          <a:xfrm>
            <a:off x="2743200" y="1524000"/>
            <a:ext cx="3886200" cy="441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4"/>
          <p:cNvSpPr/>
          <p:nvPr/>
        </p:nvSpPr>
        <p:spPr>
          <a:xfrm rot="21054655">
            <a:off x="6257685" y="1376061"/>
            <a:ext cx="2824360" cy="4393954"/>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arallelogram 5"/>
          <p:cNvSpPr/>
          <p:nvPr/>
        </p:nvSpPr>
        <p:spPr>
          <a:xfrm rot="11375087" flipH="1">
            <a:off x="266162" y="1342698"/>
            <a:ext cx="2822736" cy="4419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p:cNvSpPr/>
          <p:nvPr/>
        </p:nvSpPr>
        <p:spPr>
          <a:xfrm rot="20927007">
            <a:off x="7055698" y="1562433"/>
            <a:ext cx="147527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8" name="Parallelogram 7"/>
          <p:cNvSpPr/>
          <p:nvPr/>
        </p:nvSpPr>
        <p:spPr>
          <a:xfrm rot="20927007">
            <a:off x="6784366" y="3412378"/>
            <a:ext cx="184063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How could I improve my design?</a:t>
            </a:r>
          </a:p>
        </p:txBody>
      </p:sp>
      <p:sp>
        <p:nvSpPr>
          <p:cNvPr id="9" name="Parallelogram 8"/>
          <p:cNvSpPr/>
          <p:nvPr/>
        </p:nvSpPr>
        <p:spPr>
          <a:xfrm rot="20927007">
            <a:off x="6902658" y="5044982"/>
            <a:ext cx="1396035" cy="59625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Sources</a:t>
            </a:r>
          </a:p>
        </p:txBody>
      </p:sp>
      <p:sp>
        <p:nvSpPr>
          <p:cNvPr id="10" name="Parallelogram 9"/>
          <p:cNvSpPr/>
          <p:nvPr/>
        </p:nvSpPr>
        <p:spPr>
          <a:xfrm rot="976411" flipH="1">
            <a:off x="660602" y="1627229"/>
            <a:ext cx="1956794" cy="116034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Introduction/Background</a:t>
            </a:r>
          </a:p>
        </p:txBody>
      </p:sp>
      <p:sp>
        <p:nvSpPr>
          <p:cNvPr id="11" name="Parallelogram 10"/>
          <p:cNvSpPr/>
          <p:nvPr/>
        </p:nvSpPr>
        <p:spPr>
          <a:xfrm rot="976411" flipH="1">
            <a:off x="774198" y="4467208"/>
            <a:ext cx="1323316"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Name</a:t>
            </a:r>
          </a:p>
          <a:p>
            <a:pPr algn="ctr"/>
            <a:r>
              <a:rPr lang="en-US" dirty="0">
                <a:solidFill>
                  <a:schemeClr val="tx1"/>
                </a:solidFill>
              </a:rPr>
              <a:t>Grade</a:t>
            </a:r>
          </a:p>
          <a:p>
            <a:pPr algn="ctr"/>
            <a:r>
              <a:rPr lang="en-US" dirty="0">
                <a:solidFill>
                  <a:schemeClr val="tx1"/>
                </a:solidFill>
              </a:rPr>
              <a:t>Picture</a:t>
            </a:r>
          </a:p>
        </p:txBody>
      </p:sp>
      <p:sp>
        <p:nvSpPr>
          <p:cNvPr id="12" name="Parallelogram 11"/>
          <p:cNvSpPr/>
          <p:nvPr/>
        </p:nvSpPr>
        <p:spPr>
          <a:xfrm rot="976411" flipH="1">
            <a:off x="951033" y="3116076"/>
            <a:ext cx="1721079"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Personal Connection/Interest</a:t>
            </a:r>
          </a:p>
        </p:txBody>
      </p:sp>
      <p:sp>
        <p:nvSpPr>
          <p:cNvPr id="13" name="Rectangle 12"/>
          <p:cNvSpPr/>
          <p:nvPr/>
        </p:nvSpPr>
        <p:spPr>
          <a:xfrm>
            <a:off x="3124200" y="2514600"/>
            <a:ext cx="13716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Procedures</a:t>
            </a:r>
          </a:p>
        </p:txBody>
      </p:sp>
      <p:sp>
        <p:nvSpPr>
          <p:cNvPr id="14" name="Rectangle 13"/>
          <p:cNvSpPr/>
          <p:nvPr/>
        </p:nvSpPr>
        <p:spPr>
          <a:xfrm>
            <a:off x="4953000" y="2514600"/>
            <a:ext cx="12954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15" name="Rectangle 14"/>
          <p:cNvSpPr/>
          <p:nvPr/>
        </p:nvSpPr>
        <p:spPr>
          <a:xfrm>
            <a:off x="2971800" y="4191000"/>
            <a:ext cx="1600200" cy="1447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Data Presentation (graphs/tables)</a:t>
            </a:r>
          </a:p>
          <a:p>
            <a:pPr algn="ctr"/>
            <a:endParaRPr lang="en-US" dirty="0">
              <a:solidFill>
                <a:schemeClr val="tx1"/>
              </a:solidFill>
            </a:endParaRPr>
          </a:p>
        </p:txBody>
      </p:sp>
      <p:sp>
        <p:nvSpPr>
          <p:cNvPr id="16" name="Rectangle 15"/>
          <p:cNvSpPr/>
          <p:nvPr/>
        </p:nvSpPr>
        <p:spPr>
          <a:xfrm>
            <a:off x="4724400" y="3886200"/>
            <a:ext cx="1600200" cy="1752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Explanation of the science</a:t>
            </a:r>
          </a:p>
        </p:txBody>
      </p:sp>
      <p:sp>
        <p:nvSpPr>
          <p:cNvPr id="17" name="Rectangle 16"/>
          <p:cNvSpPr/>
          <p:nvPr/>
        </p:nvSpPr>
        <p:spPr>
          <a:xfrm>
            <a:off x="3084817" y="1779814"/>
            <a:ext cx="321044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Demonstration Title</a:t>
            </a:r>
          </a:p>
        </p:txBody>
      </p:sp>
      <p:sp>
        <p:nvSpPr>
          <p:cNvPr id="20" name="TextBox 19"/>
          <p:cNvSpPr txBox="1"/>
          <p:nvPr/>
        </p:nvSpPr>
        <p:spPr>
          <a:xfrm>
            <a:off x="228600" y="6336268"/>
            <a:ext cx="7949292" cy="400110"/>
          </a:xfrm>
          <a:prstGeom prst="rect">
            <a:avLst/>
          </a:prstGeom>
          <a:noFill/>
        </p:spPr>
        <p:txBody>
          <a:bodyPr wrap="none" rtlCol="0">
            <a:spAutoFit/>
          </a:bodyPr>
          <a:lstStyle/>
          <a:p>
            <a:r>
              <a:rPr lang="en-US" sz="2000" dirty="0"/>
              <a:t>* Organization of the board may be changed to better highlight the project</a:t>
            </a:r>
          </a:p>
        </p:txBody>
      </p:sp>
    </p:spTree>
    <p:extLst>
      <p:ext uri="{BB962C8B-B14F-4D97-AF65-F5344CB8AC3E}">
        <p14:creationId xmlns:p14="http://schemas.microsoft.com/office/powerpoint/2010/main" val="2476111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3DFCA22-D70F-213C-FE31-0B9EA8562AA2}"/>
              </a:ext>
            </a:extLst>
          </p:cNvPr>
          <p:cNvSpPr>
            <a:spLocks noGrp="1"/>
          </p:cNvSpPr>
          <p:nvPr>
            <p:ph type="ctrTitle"/>
          </p:nvPr>
        </p:nvSpPr>
        <p:spPr/>
        <p:txBody>
          <a:bodyPr/>
          <a:lstStyle/>
          <a:p>
            <a:r>
              <a:rPr lang="en-US" dirty="0"/>
              <a:t>Introduction/Background</a:t>
            </a:r>
          </a:p>
        </p:txBody>
      </p:sp>
      <p:sp>
        <p:nvSpPr>
          <p:cNvPr id="8" name="Subtitle 7">
            <a:extLst>
              <a:ext uri="{FF2B5EF4-FFF2-40B4-BE49-F238E27FC236}">
                <a16:creationId xmlns:a16="http://schemas.microsoft.com/office/drawing/2014/main" id="{D0159C6E-F849-148E-DEE0-CBA07D38C75F}"/>
              </a:ext>
            </a:extLst>
          </p:cNvPr>
          <p:cNvSpPr>
            <a:spLocks noGrp="1"/>
          </p:cNvSpPr>
          <p:nvPr>
            <p:ph type="subTitle" idx="1"/>
          </p:nvPr>
        </p:nvSpPr>
        <p:spPr/>
        <p:txBody>
          <a:bodyPr/>
          <a:lstStyle/>
          <a:p>
            <a:r>
              <a:rPr lang="en-US" dirty="0"/>
              <a:t>What will you be demonstrating/testing today? </a:t>
            </a:r>
          </a:p>
        </p:txBody>
      </p:sp>
    </p:spTree>
    <p:extLst>
      <p:ext uri="{BB962C8B-B14F-4D97-AF65-F5344CB8AC3E}">
        <p14:creationId xmlns:p14="http://schemas.microsoft.com/office/powerpoint/2010/main" val="3878693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3BD087A-C7A6-CA01-ADF3-82CED29C4749}"/>
              </a:ext>
            </a:extLst>
          </p:cNvPr>
          <p:cNvSpPr>
            <a:spLocks noGrp="1"/>
          </p:cNvSpPr>
          <p:nvPr>
            <p:ph idx="1"/>
          </p:nvPr>
        </p:nvSpPr>
        <p:spPr>
          <a:xfrm>
            <a:off x="457200" y="381000"/>
            <a:ext cx="8229600" cy="5943600"/>
          </a:xfrm>
        </p:spPr>
        <p:txBody>
          <a:bodyPr/>
          <a:lstStyle/>
          <a:p>
            <a:r>
              <a:rPr lang="en-US" dirty="0"/>
              <a:t>What is your personal connection </a:t>
            </a:r>
            <a:br>
              <a:rPr lang="en-US" dirty="0"/>
            </a:br>
            <a:r>
              <a:rPr lang="en-US" dirty="0"/>
              <a:t>and/or why are you interested in this topic?</a:t>
            </a:r>
          </a:p>
          <a:p>
            <a:endParaRPr lang="en-US" dirty="0"/>
          </a:p>
          <a:p>
            <a:r>
              <a:rPr lang="en-US" dirty="0"/>
              <a:t>You could combine this with your introduction/background slide also</a:t>
            </a:r>
          </a:p>
        </p:txBody>
      </p:sp>
    </p:spTree>
    <p:extLst>
      <p:ext uri="{BB962C8B-B14F-4D97-AF65-F5344CB8AC3E}">
        <p14:creationId xmlns:p14="http://schemas.microsoft.com/office/powerpoint/2010/main" val="656369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11A4FB-0BE2-5B99-0C75-E20DCCAD43C2}"/>
              </a:ext>
            </a:extLst>
          </p:cNvPr>
          <p:cNvSpPr>
            <a:spLocks noGrp="1"/>
          </p:cNvSpPr>
          <p:nvPr>
            <p:ph type="title"/>
          </p:nvPr>
        </p:nvSpPr>
        <p:spPr/>
        <p:txBody>
          <a:bodyPr/>
          <a:lstStyle/>
          <a:p>
            <a:r>
              <a:rPr lang="en-US" dirty="0"/>
              <a:t>First Name  Last Name</a:t>
            </a:r>
          </a:p>
        </p:txBody>
      </p:sp>
      <p:sp>
        <p:nvSpPr>
          <p:cNvPr id="5" name="Picture Placeholder 4">
            <a:extLst>
              <a:ext uri="{FF2B5EF4-FFF2-40B4-BE49-F238E27FC236}">
                <a16:creationId xmlns:a16="http://schemas.microsoft.com/office/drawing/2014/main" id="{8AA5A688-6F5D-DA5E-DC7F-D60DBBF71FC4}"/>
              </a:ext>
            </a:extLst>
          </p:cNvPr>
          <p:cNvSpPr>
            <a:spLocks noGrp="1"/>
          </p:cNvSpPr>
          <p:nvPr>
            <p:ph type="pic" idx="1"/>
          </p:nvPr>
        </p:nvSpPr>
        <p:spPr/>
      </p:sp>
      <p:sp>
        <p:nvSpPr>
          <p:cNvPr id="6" name="Text Placeholder 5">
            <a:extLst>
              <a:ext uri="{FF2B5EF4-FFF2-40B4-BE49-F238E27FC236}">
                <a16:creationId xmlns:a16="http://schemas.microsoft.com/office/drawing/2014/main" id="{54CAAC75-9350-0F65-083A-5B4F6198B63A}"/>
              </a:ext>
            </a:extLst>
          </p:cNvPr>
          <p:cNvSpPr>
            <a:spLocks noGrp="1"/>
          </p:cNvSpPr>
          <p:nvPr>
            <p:ph type="body" sz="half" idx="2"/>
          </p:nvPr>
        </p:nvSpPr>
        <p:spPr/>
        <p:txBody>
          <a:bodyPr/>
          <a:lstStyle/>
          <a:p>
            <a:r>
              <a:rPr lang="en-US" dirty="0"/>
              <a:t>6th/7</a:t>
            </a:r>
            <a:r>
              <a:rPr lang="en-US" baseline="30000" dirty="0"/>
              <a:t>th</a:t>
            </a:r>
            <a:r>
              <a:rPr lang="en-US" dirty="0"/>
              <a:t>/8</a:t>
            </a:r>
            <a:r>
              <a:rPr lang="en-US" baseline="30000" dirty="0"/>
              <a:t>th</a:t>
            </a:r>
            <a:r>
              <a:rPr lang="en-US" dirty="0"/>
              <a:t>/9</a:t>
            </a:r>
            <a:r>
              <a:rPr lang="en-US" baseline="30000" dirty="0"/>
              <a:t>th</a:t>
            </a:r>
            <a:r>
              <a:rPr lang="en-US" dirty="0"/>
              <a:t>/10</a:t>
            </a:r>
            <a:r>
              <a:rPr lang="en-US" baseline="30000" dirty="0"/>
              <a:t>th</a:t>
            </a:r>
            <a:r>
              <a:rPr lang="en-US" dirty="0"/>
              <a:t> grade</a:t>
            </a:r>
          </a:p>
        </p:txBody>
      </p:sp>
    </p:spTree>
    <p:extLst>
      <p:ext uri="{BB962C8B-B14F-4D97-AF65-F5344CB8AC3E}">
        <p14:creationId xmlns:p14="http://schemas.microsoft.com/office/powerpoint/2010/main" val="3870239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0BD43-6D6B-04B0-ED45-D3306916C642}"/>
              </a:ext>
            </a:extLst>
          </p:cNvPr>
          <p:cNvSpPr>
            <a:spLocks noGrp="1"/>
          </p:cNvSpPr>
          <p:nvPr>
            <p:ph type="title"/>
          </p:nvPr>
        </p:nvSpPr>
        <p:spPr/>
        <p:txBody>
          <a:bodyPr/>
          <a:lstStyle/>
          <a:p>
            <a:r>
              <a:rPr lang="en-US" dirty="0"/>
              <a:t>Procedures</a:t>
            </a:r>
          </a:p>
        </p:txBody>
      </p:sp>
      <p:sp>
        <p:nvSpPr>
          <p:cNvPr id="3" name="Content Placeholder 2">
            <a:extLst>
              <a:ext uri="{FF2B5EF4-FFF2-40B4-BE49-F238E27FC236}">
                <a16:creationId xmlns:a16="http://schemas.microsoft.com/office/drawing/2014/main" id="{CBD23C05-0029-82F2-E328-21FF28760C03}"/>
              </a:ext>
            </a:extLst>
          </p:cNvPr>
          <p:cNvSpPr>
            <a:spLocks noGrp="1"/>
          </p:cNvSpPr>
          <p:nvPr>
            <p:ph idx="1"/>
          </p:nvPr>
        </p:nvSpPr>
        <p:spPr/>
        <p:txBody>
          <a:bodyPr/>
          <a:lstStyle/>
          <a:p>
            <a:r>
              <a:rPr lang="en-US" dirty="0"/>
              <a:t>Summarize the basic steps for your experiment or project</a:t>
            </a:r>
          </a:p>
        </p:txBody>
      </p:sp>
    </p:spTree>
    <p:extLst>
      <p:ext uri="{BB962C8B-B14F-4D97-AF65-F5344CB8AC3E}">
        <p14:creationId xmlns:p14="http://schemas.microsoft.com/office/powerpoint/2010/main" val="1827810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0E562-271B-4A21-28B0-E135D02EDD76}"/>
              </a:ext>
            </a:extLst>
          </p:cNvPr>
          <p:cNvSpPr>
            <a:spLocks noGrp="1"/>
          </p:cNvSpPr>
          <p:nvPr>
            <p:ph type="title"/>
          </p:nvPr>
        </p:nvSpPr>
        <p:spPr/>
        <p:txBody>
          <a:bodyPr/>
          <a:lstStyle/>
          <a:p>
            <a:r>
              <a:rPr lang="en-US" dirty="0"/>
              <a:t>Graphs or data tables below</a:t>
            </a:r>
          </a:p>
        </p:txBody>
      </p:sp>
      <p:sp>
        <p:nvSpPr>
          <p:cNvPr id="3" name="Content Placeholder 2">
            <a:extLst>
              <a:ext uri="{FF2B5EF4-FFF2-40B4-BE49-F238E27FC236}">
                <a16:creationId xmlns:a16="http://schemas.microsoft.com/office/drawing/2014/main" id="{F2F4AA58-FF39-EB0D-E5CB-07120B41480B}"/>
              </a:ext>
            </a:extLst>
          </p:cNvPr>
          <p:cNvSpPr>
            <a:spLocks noGrp="1"/>
          </p:cNvSpPr>
          <p:nvPr>
            <p:ph idx="1"/>
          </p:nvPr>
        </p:nvSpPr>
        <p:spPr/>
        <p:txBody>
          <a:bodyPr/>
          <a:lstStyle/>
          <a:p>
            <a:r>
              <a:rPr lang="en-US" dirty="0"/>
              <a:t>Put your graph or data table</a:t>
            </a:r>
          </a:p>
        </p:txBody>
      </p:sp>
    </p:spTree>
    <p:extLst>
      <p:ext uri="{BB962C8B-B14F-4D97-AF65-F5344CB8AC3E}">
        <p14:creationId xmlns:p14="http://schemas.microsoft.com/office/powerpoint/2010/main" val="1000932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13068</TotalTime>
  <Words>555</Words>
  <Application>Microsoft Macintosh PowerPoint</Application>
  <PresentationFormat>On-screen Show (4:3)</PresentationFormat>
  <Paragraphs>79</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Science Fair Presentation Board  (Scientific Method: Experiment)</vt:lpstr>
      <vt:lpstr>Example Experiment Presentation Board</vt:lpstr>
      <vt:lpstr>Science Fair Presentation Board  (Demonstration/Engineering Design Process)</vt:lpstr>
      <vt:lpstr>Example Build/Test/Demonstration Presentation Board</vt:lpstr>
      <vt:lpstr>Introduction/Background</vt:lpstr>
      <vt:lpstr>PowerPoint Presentation</vt:lpstr>
      <vt:lpstr>First Name  Last Name</vt:lpstr>
      <vt:lpstr>Procedures</vt:lpstr>
      <vt:lpstr>Graphs or data tables below</vt:lpstr>
      <vt:lpstr>Put pictures of you doing the experiement below</vt:lpstr>
      <vt:lpstr>Explanation/Summary of the Science that applies to your Experiment/Project</vt:lpstr>
      <vt:lpstr>Data Analysis</vt:lpstr>
      <vt:lpstr>Conclusion/How do I improve it?</vt:lpstr>
      <vt:lpstr>Sources</vt:lpstr>
    </vt:vector>
  </TitlesOfParts>
  <Company>Drexel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Main</dc:creator>
  <cp:lastModifiedBy>Brian Tannahill</cp:lastModifiedBy>
  <cp:revision>117</cp:revision>
  <cp:lastPrinted>2019-10-21T14:41:07Z</cp:lastPrinted>
  <dcterms:created xsi:type="dcterms:W3CDTF">2011-11-28T02:26:37Z</dcterms:created>
  <dcterms:modified xsi:type="dcterms:W3CDTF">2026-02-10T01:25:20Z</dcterms:modified>
</cp:coreProperties>
</file>