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52"/>
  </p:normalViewPr>
  <p:slideViewPr>
    <p:cSldViewPr>
      <p:cViewPr varScale="1">
        <p:scale>
          <a:sx n="116" d="100"/>
          <a:sy n="116" d="100"/>
        </p:scale>
        <p:origin x="14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F48978A-A02E-0B58-9A34-B06C884D5B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0A4EAA4-BD4E-BFD8-C1D9-0A76EC33D3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D45B477-1C82-12CD-1644-CEAC64FE7C6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4CDCCB45-A29A-AEB0-FD2A-5DA48C85ECB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5EBC2F-85C0-A240-A5ED-8C9ABC3DCF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6AB709-F35D-91FA-509A-03DFD737A0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669F1E-2E3B-B47A-7352-30695D7438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843F15-EA71-CD78-94C4-17747D4E62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1C5BDE-AE41-884A-B362-F26A5665EC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3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67C13F-7B10-D171-205E-2C7D3224E8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70569A-895D-3719-5B65-DC83793608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F45BDA-E4C3-E15C-FB55-B3F97793C2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240F4E-60D7-E742-8A0F-EC5B46D5C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98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0E2536-AB1B-E8A0-91BD-694A124EBC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910FE2-F9F0-5302-E383-6372B87F0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E6B822-D093-4020-A42D-1E97F61C24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146CC7-1D64-BD48-8B6B-C116A9BB6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849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D1FD7D-3D95-7368-09EB-B126901F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002553-3FEA-F05C-D82E-815BC24DB8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16DCF4-CE19-763C-1578-625290929C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56E9D-A752-584C-AD5F-360CD7439A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6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942141-E6B2-4313-321B-73FD2B1F9B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10B50F-151C-25CA-0D75-DB14E38BB5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34A57F-376A-CF1B-076E-675BD2CEE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6A033-6CD8-B946-8E68-E7333199E9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215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0FF0C6-B2F9-6EEC-F2BD-229C310CB7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E94BA-F437-7F99-F42F-5A6FFD485B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B3FB29-17E7-ED06-4CC2-060A99004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2982D8-04EE-7146-B67F-624FD1C706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35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2BF2D3A-0FA0-01C7-0228-0EC45E7635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614C02-5752-332A-41CA-B63BFA4C07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EB7CD92-C913-F4AD-5956-72808EE11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EC1ED9-0D12-E94E-B597-C0728989A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64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3614B9-7360-71FD-7BDB-0E8B5FC19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6F30FB-1DC5-BE0B-3216-4549E6F134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58490DE-89F6-0D5B-8D4C-3D0D274A11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4F08EB-41BC-4740-BF9D-D1BE0D9FB5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71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696F0F9-3FF0-2C33-4B0B-44154ED11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27E714-8E35-E4CA-D299-6CD56290AD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16BB238-5B73-278E-A866-A204AF8BF1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1BF8A6-BD19-F04E-9106-2BF2C91AA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5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7BC18D-6E88-6C70-90DC-B2D7CA87D5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29C6EE-70A6-52DD-2D2F-6BB1FBCB51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87609A-9EAB-EF80-982E-75C67B59D9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C0498-9FE3-AE4E-9A1D-2E98A53B09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914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F1DAB6-FF4E-882C-CD70-94ED9C674F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4352D-3BF0-407B-0645-513CB253F6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681DC2-0648-1D12-9E9F-113274D0C5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1E4D2-7FDD-2748-BCB1-D440A76A06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51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56F072D-B31F-0193-DAB6-3CF5021DE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3B5435-9040-0692-AB2B-FE9BDBF480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E749FA9-DE28-8C2A-0FFF-CD493168352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5704206-F416-FD2E-2311-F0D0E35AA2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6EFA1C-2AD4-7480-885A-C3441CE4B8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9C40F7B-6706-2A40-8CF0-4CBE7825FF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43ED50B3-F50C-8620-B091-85B4BEF82F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Title (30 seconds*)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77F01997-AFB1-31F0-1E05-C6354567842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3400" y="4267200"/>
            <a:ext cx="77724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Name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(include appropriate background picture related to your chosen energy)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* Recommended times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7497E69F-DB94-8B5F-B2B7-E4750AD33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Up to 3 slides (3 minutes)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1B6FB2EE-893D-0C2D-7CCB-1AD31DE3E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839200" cy="4525962"/>
          </a:xfrm>
        </p:spPr>
        <p:txBody>
          <a:bodyPr/>
          <a:lstStyle/>
          <a:p>
            <a:pPr marL="400050"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Bullet points—no paragraphs.  You may put notes in the margins</a:t>
            </a:r>
          </a:p>
          <a:p>
            <a:pPr marL="400050"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How your energy is made into electricity </a:t>
            </a:r>
            <a:r>
              <a:rPr lang="en-US" altLang="en-US" sz="2600" dirty="0">
                <a:ea typeface="ＭＳ Ｐゴシック" panose="020B0600070205080204" pitchFamily="34" charset="-128"/>
              </a:rPr>
              <a:t>and/or</a:t>
            </a:r>
            <a:r>
              <a:rPr lang="en-US" altLang="en-US" dirty="0">
                <a:ea typeface="ＭＳ Ｐゴシック" panose="020B0600070205080204" pitchFamily="34" charset="-128"/>
              </a:rPr>
              <a:t> used to do work?</a:t>
            </a:r>
          </a:p>
          <a:p>
            <a:pPr marL="400050"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What is the relative cost of the energy compared to other types of energy? (is it cheap or expensive?) </a:t>
            </a:r>
          </a:p>
          <a:p>
            <a:pPr marL="400050"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Is your energy renewable?</a:t>
            </a:r>
          </a:p>
          <a:p>
            <a:pPr marL="400050"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Positives and Negatives (pros and cons) of your energy</a:t>
            </a:r>
          </a:p>
          <a:p>
            <a:pPr marL="400050"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What is the most common use of your energy?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998805FD-F049-95E7-1AF5-20830C87A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Summary &amp; Resources (30 seconds*) 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C23DE2FE-55D9-868D-32F9-16170245ED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Quick rehash of main points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References: Websites, books, magazine articles, interviews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Wikipedia is not a primary (or verified) source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7099980E-C0A1-2C76-D197-C487B318B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038"/>
            <a:ext cx="8229600" cy="715962"/>
          </a:xfrm>
        </p:spPr>
        <p:txBody>
          <a:bodyPr/>
          <a:lstStyle/>
          <a:p>
            <a:pPr algn="l"/>
            <a:r>
              <a:rPr lang="en-US" altLang="en-US" sz="3600" b="1" u="sng">
                <a:ea typeface="ＭＳ Ｐゴシック" panose="020B0600070205080204" pitchFamily="34" charset="-128"/>
              </a:rPr>
              <a:t>Sources of Energy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D3BDB17C-58B9-F829-ABB0-9FBB30753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464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Oil (Petroleum)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Natural Gas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Coal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Nuclear Fission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Nuclear Fusion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Biofuels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Hydropower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Dams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Waves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Tides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B8E6E8-F16D-048F-35A8-845C5246C1D2}"/>
              </a:ext>
            </a:extLst>
          </p:cNvPr>
          <p:cNvSpPr txBox="1">
            <a:spLocks/>
          </p:cNvSpPr>
          <p:nvPr/>
        </p:nvSpPr>
        <p:spPr bwMode="auto">
          <a:xfrm>
            <a:off x="4800600" y="0"/>
            <a:ext cx="4267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dirty="0"/>
              <a:t>Garbage to Gas </a:t>
            </a:r>
          </a:p>
          <a:p>
            <a:pPr>
              <a:defRPr/>
            </a:pPr>
            <a:r>
              <a:rPr lang="en-US" dirty="0"/>
              <a:t>Wood </a:t>
            </a:r>
          </a:p>
          <a:p>
            <a:pPr>
              <a:defRPr/>
            </a:pPr>
            <a:r>
              <a:rPr lang="en-US" dirty="0"/>
              <a:t>Hydrogen </a:t>
            </a:r>
          </a:p>
          <a:p>
            <a:pPr>
              <a:defRPr/>
            </a:pPr>
            <a:r>
              <a:rPr lang="en-US" dirty="0"/>
              <a:t>Blue Hydrogen</a:t>
            </a:r>
          </a:p>
          <a:p>
            <a:pPr>
              <a:defRPr/>
            </a:pPr>
            <a:r>
              <a:rPr lang="en-US" dirty="0"/>
              <a:t>Gasoline </a:t>
            </a:r>
          </a:p>
          <a:p>
            <a:pPr>
              <a:defRPr/>
            </a:pPr>
            <a:r>
              <a:rPr lang="en-US" dirty="0"/>
              <a:t>Solar</a:t>
            </a:r>
          </a:p>
          <a:p>
            <a:pPr lvl="1">
              <a:defRPr/>
            </a:pPr>
            <a:r>
              <a:rPr lang="en-US" dirty="0">
                <a:cs typeface="ＭＳ Ｐゴシック" charset="0"/>
              </a:rPr>
              <a:t>Heat </a:t>
            </a:r>
          </a:p>
          <a:p>
            <a:pPr lvl="1">
              <a:defRPr/>
            </a:pPr>
            <a:r>
              <a:rPr lang="en-US" dirty="0">
                <a:cs typeface="ＭＳ Ｐゴシック" charset="0"/>
              </a:rPr>
              <a:t>Electricity </a:t>
            </a:r>
          </a:p>
          <a:p>
            <a:pPr>
              <a:defRPr/>
            </a:pPr>
            <a:r>
              <a:rPr lang="en-US" dirty="0"/>
              <a:t>Geothermal</a:t>
            </a:r>
          </a:p>
          <a:p>
            <a:pPr>
              <a:defRPr/>
            </a:pPr>
            <a:r>
              <a:rPr lang="en-US" dirty="0"/>
              <a:t>Osmosis </a:t>
            </a:r>
          </a:p>
          <a:p>
            <a:pPr>
              <a:defRPr/>
            </a:pPr>
            <a:r>
              <a:rPr lang="en-US" dirty="0"/>
              <a:t>Human</a:t>
            </a:r>
          </a:p>
          <a:p>
            <a:pPr>
              <a:defRPr/>
            </a:pPr>
            <a:r>
              <a:rPr lang="en-US" dirty="0"/>
              <a:t>Wind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10987</TotalTime>
  <Words>171</Words>
  <Application>Microsoft Macintosh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ＭＳ Ｐゴシック</vt:lpstr>
      <vt:lpstr>Calibri</vt:lpstr>
      <vt:lpstr>Default Design</vt:lpstr>
      <vt:lpstr>Title (30 seconds*) </vt:lpstr>
      <vt:lpstr>Up to 3 slides (3 minutes)</vt:lpstr>
      <vt:lpstr>Summary &amp; Resources (30 seconds*) </vt:lpstr>
      <vt:lpstr>Sources of Energy</vt:lpstr>
    </vt:vector>
  </TitlesOfParts>
  <Company>usna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itsd</dc:creator>
  <cp:lastModifiedBy>Brian Tannahill</cp:lastModifiedBy>
  <cp:revision>29</cp:revision>
  <cp:lastPrinted>2025-09-12T15:07:25Z</cp:lastPrinted>
  <dcterms:created xsi:type="dcterms:W3CDTF">2008-01-04T19:25:38Z</dcterms:created>
  <dcterms:modified xsi:type="dcterms:W3CDTF">2025-09-16T11:46:08Z</dcterms:modified>
</cp:coreProperties>
</file>